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87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 rotWithShape="1">
          <a:blip r:embed="rId4"/>
          <a:srcRect b="19903"/>
          <a:stretch/>
        </p:blipFill>
        <p:spPr>
          <a:xfrm>
            <a:off x="9203376" y="0"/>
            <a:ext cx="5427935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B380FF"/>
                </a:solidFill>
                <a:latin typeface="Times New Roman" panose="02020603050405020304" pitchFamily="18" charset="0"/>
                <a:ea typeface="Sora"/>
                <a:cs typeface="Times New Roman" panose="02020603050405020304" pitchFamily="18" charset="0"/>
              </a:rPr>
              <a:t>Introduction to DevOps</a:t>
            </a:r>
            <a:endParaRPr lang="en-US" sz="5249" dirty="0">
              <a:latin typeface="Times New Roman" panose="02020603050405020304" pitchFamily="18" charset="0"/>
              <a:ea typeface="Sora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3463544"/>
            <a:ext cx="7477601" cy="2292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DevOps is a collaborative approach that combines software development (Dev) and IT operations (Ops). It aims to shorten the software development life cycle and provide continuous delivery with high software quality.</a:t>
            </a:r>
            <a:endParaRPr lang="en-US" sz="2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1685" y="5832256"/>
            <a:ext cx="4726246" cy="1378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by Anurag Patki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Batch :- 2023-10427</a:t>
            </a: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Enrollment No: EBEON1023754924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0048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26469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Conclusion and Next Steps</a:t>
            </a:r>
            <a:endParaRPr lang="en-US" sz="52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8" y="3353855"/>
            <a:ext cx="7477601" cy="313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 conclusion, implementing DevOps can greatly enhance software development and deployment processes. The key is to continuously iterate and improve, embracing a culture of collaboration, automation, and integration. Next steps involve monitoring, feedback collection, and further optimization for continuous improvement.</a:t>
            </a:r>
            <a:endParaRPr lang="en-US" sz="2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0097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/>
          <p:cNvPicPr>
            <a:picLocks noChangeAspect="1"/>
          </p:cNvPicPr>
          <p:nvPr/>
        </p:nvPicPr>
        <p:blipFill rotWithShape="1">
          <a:blip r:embed="rId4"/>
          <a:srcRect t="21212"/>
          <a:stretch/>
        </p:blipFill>
        <p:spPr>
          <a:xfrm>
            <a:off x="0" y="16328"/>
            <a:ext cx="14630400" cy="4440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45662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What is DevOps?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484257"/>
            <a:ext cx="10554414" cy="19212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spc="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DevOps is a set of practices and cultural philosophies emphasizing collaboration and communication between software development and IT operations teams. It aims to automate the process of software delivery and infrastructure changes.</a:t>
            </a:r>
            <a:endParaRPr lang="en-US" sz="2400" spc="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35236"/>
            <a:ext cx="95616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Benefits of implementing DevOps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236483" y="2303145"/>
            <a:ext cx="388739" cy="388739"/>
          </a:xfrm>
          <a:prstGeom prst="roundRect">
            <a:avLst>
              <a:gd name="adj" fmla="val 17148"/>
            </a:avLst>
          </a:prstGeom>
          <a:solidFill>
            <a:schemeClr val="accent2"/>
          </a:solidFill>
          <a:ln/>
        </p:spPr>
      </p:sp>
      <p:sp>
        <p:nvSpPr>
          <p:cNvPr id="6" name="Text 3"/>
          <p:cNvSpPr/>
          <p:nvPr/>
        </p:nvSpPr>
        <p:spPr>
          <a:xfrm>
            <a:off x="1847393" y="2323862"/>
            <a:ext cx="500147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Improved Deployment Frequency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847393" y="3151465"/>
            <a:ext cx="500147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DevOps helps in achieving faster and more frequent deployment of software updates and releases.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6285" y="2303145"/>
            <a:ext cx="388739" cy="388739"/>
          </a:xfrm>
          <a:prstGeom prst="roundRect">
            <a:avLst>
              <a:gd name="adj" fmla="val 17148"/>
            </a:avLst>
          </a:prstGeom>
          <a:solidFill>
            <a:schemeClr val="accent2"/>
          </a:solidFill>
          <a:ln/>
        </p:spPr>
      </p:sp>
      <p:sp>
        <p:nvSpPr>
          <p:cNvPr id="9" name="Text 6"/>
          <p:cNvSpPr/>
          <p:nvPr/>
        </p:nvSpPr>
        <p:spPr>
          <a:xfrm>
            <a:off x="8037195" y="2323862"/>
            <a:ext cx="500147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Increased Efficiency and Productivity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037195" y="3151465"/>
            <a:ext cx="5577204" cy="189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Streamlining processes and automating repetitive tasks leads to improved efficiency and productivity across development and operations teams.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236483" y="5024438"/>
            <a:ext cx="388739" cy="388739"/>
          </a:xfrm>
          <a:prstGeom prst="roundRect">
            <a:avLst>
              <a:gd name="adj" fmla="val 17148"/>
            </a:avLst>
          </a:prstGeom>
          <a:solidFill>
            <a:schemeClr val="accent2"/>
          </a:solidFill>
          <a:ln/>
        </p:spPr>
      </p:sp>
      <p:sp>
        <p:nvSpPr>
          <p:cNvPr id="12" name="Text 9"/>
          <p:cNvSpPr/>
          <p:nvPr/>
        </p:nvSpPr>
        <p:spPr>
          <a:xfrm>
            <a:off x="1847393" y="5045154"/>
            <a:ext cx="500147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Enhanced Reliability and Quality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847393" y="5872758"/>
            <a:ext cx="5001472" cy="189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By automating testing and integrating continuous monitoring, DevOps contributes to enhanced reliability and overall software quality.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7426285" y="5024438"/>
            <a:ext cx="388739" cy="388739"/>
          </a:xfrm>
          <a:prstGeom prst="roundRect">
            <a:avLst>
              <a:gd name="adj" fmla="val 17148"/>
            </a:avLst>
          </a:prstGeom>
          <a:solidFill>
            <a:schemeClr val="accent2"/>
          </a:solidFill>
          <a:ln/>
        </p:spPr>
      </p:sp>
      <p:sp>
        <p:nvSpPr>
          <p:cNvPr id="15" name="Text 12"/>
          <p:cNvSpPr/>
          <p:nvPr/>
        </p:nvSpPr>
        <p:spPr>
          <a:xfrm>
            <a:off x="8037195" y="5045154"/>
            <a:ext cx="591587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Improved Collaboration and Communication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037194" y="5872758"/>
            <a:ext cx="5577205" cy="18954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DevOps fosters a collaborative culture, breaking down silos between teams and promoting effective communication, which ultimately boosts overall performance.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834" y="0"/>
            <a:ext cx="4130566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71077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Key principles of DevOps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1152644" y="1953101"/>
            <a:ext cx="27742" cy="5351026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362736"/>
            <a:ext cx="777597" cy="27742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9" name="Text 5"/>
          <p:cNvSpPr/>
          <p:nvPr/>
        </p:nvSpPr>
        <p:spPr>
          <a:xfrm>
            <a:off x="1095911" y="2168366"/>
            <a:ext cx="14097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Collaboration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12433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DevOps emphasizes collaboration between development and operations teams throughout the product lifecycle.</a:t>
            </a:r>
            <a:endParaRPr lang="en-US" sz="20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1416427" y="4220468"/>
            <a:ext cx="777597" cy="27742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4" name="Text 10"/>
          <p:cNvSpPr/>
          <p:nvPr/>
        </p:nvSpPr>
        <p:spPr>
          <a:xfrm>
            <a:off x="1062573" y="4026098"/>
            <a:ext cx="20764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Automation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12433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Automation of processes and tasks ensures efficiency, reliability, and consistency in software delivery.</a:t>
            </a:r>
            <a:endParaRPr lang="en-US" sz="20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1416427" y="6078200"/>
            <a:ext cx="777597" cy="27742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A1A21"/>
          </a:solidFill>
          <a:ln/>
        </p:spPr>
      </p:sp>
      <p:sp>
        <p:nvSpPr>
          <p:cNvPr id="19" name="Text 15"/>
          <p:cNvSpPr/>
          <p:nvPr/>
        </p:nvSpPr>
        <p:spPr>
          <a:xfrm>
            <a:off x="1063050" y="5883831"/>
            <a:ext cx="2066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Feedback Loops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12433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Creating feedback loops enables continuous improvement and quick iterations based on real-world usage.</a:t>
            </a:r>
            <a:endParaRPr lang="en-US" sz="20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1289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890" y="0"/>
            <a:ext cx="610651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272416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DevOps Tools and Technologies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2655744"/>
            <a:ext cx="7477601" cy="22323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DevOps employs a wide range of tools and technologies including Docker, Kubernetes, Jenkins, Ansible, and Git. These tools enable automation, streamline collaboration, and facilitate continuous integration &amp; deployment.</a:t>
            </a:r>
            <a:endParaRPr lang="en-US" sz="2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33199" y="533197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Additionally, monitoring tools like Nagios, Prometheus, and ELK stack ensure the stability and reliability of the infrastructure and applications.</a:t>
            </a:r>
            <a:endParaRPr lang="en-US" sz="2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82759" y="0"/>
            <a:ext cx="6747641" cy="82295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4918" y="2486771"/>
            <a:ext cx="647961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Advantages of DevOps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494918" y="3828930"/>
            <a:ext cx="7122200" cy="9049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Improved deployment frequency and time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sz="24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  to market</a:t>
            </a:r>
            <a:endParaRPr lang="en-US" sz="2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94918" y="4579120"/>
            <a:ext cx="7122200" cy="5001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Enhanced quality of the delivered software</a:t>
            </a:r>
            <a:endParaRPr lang="en-US" sz="2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94918" y="5136998"/>
            <a:ext cx="7122200" cy="10002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Increased efficiency and productivity of development and operations teams</a:t>
            </a:r>
            <a:endParaRPr lang="en-US" sz="2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/>
          <p:cNvPicPr>
            <a:picLocks noChangeAspect="1"/>
          </p:cNvPicPr>
          <p:nvPr/>
        </p:nvPicPr>
        <p:blipFill rotWithShape="1">
          <a:blip r:embed="rId4"/>
          <a:srcRect l="19610" b="11515"/>
          <a:stretch/>
        </p:blipFill>
        <p:spPr>
          <a:xfrm>
            <a:off x="0" y="5114"/>
            <a:ext cx="6913858" cy="82244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5200" y="2015129"/>
            <a:ext cx="61666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Disadvantages of DevOps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211029" y="3322571"/>
            <a:ext cx="7122200" cy="1284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Initial Implementation Challenges:</a:t>
            </a:r>
            <a:r>
              <a:rPr lang="en-US" sz="24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Introducing DevOps may face resistance and require significant changes.</a:t>
            </a:r>
            <a:endParaRPr lang="en-US" sz="2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211029" y="4606692"/>
            <a:ext cx="7122200" cy="1170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Complexity of Integration:</a:t>
            </a:r>
            <a:r>
              <a:rPr lang="en-US" sz="24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Integrating different tools and processes in DevOps can be complex.</a:t>
            </a:r>
            <a:endParaRPr lang="en-US" sz="2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211029" y="5986419"/>
            <a:ext cx="7122200" cy="1282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400" b="1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Skills Gap:</a:t>
            </a:r>
            <a:r>
              <a:rPr lang="en-US" sz="2400" spc="3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Organizations may struggle to find and retain skilled DevOps professionals.</a:t>
            </a:r>
            <a:endParaRPr lang="en-US" sz="2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449498"/>
            <a:ext cx="809397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DevOps Culture and Collaboration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37993" y="2151221"/>
            <a:ext cx="5006221" cy="1863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DevOps culture emphasizes collaboration, communication, and shared responsibilities among development, operations, and other IT teams.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37993" y="4214649"/>
            <a:ext cx="5006221" cy="12422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Teams work together to create a culture of trust, transparency, and continuous improvement in processes and tools.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45" b="91366" l="13090" r="88128">
                        <a14:foregroundMark x1="53577" y1="88540" x2="53577" y2="88540"/>
                        <a14:foregroundMark x1="49619" y1="91366" x2="49619" y2="91366"/>
                      </a14:backgroundRemoval>
                    </a14:imgEffect>
                  </a14:imgLayer>
                </a14:imgProps>
              </a:ext>
            </a:extLst>
          </a:blip>
          <a:srcRect l="3941" t="3124" r="2296" b="4709"/>
          <a:stretch/>
        </p:blipFill>
        <p:spPr>
          <a:xfrm>
            <a:off x="6873766" y="420414"/>
            <a:ext cx="7830206" cy="78091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8493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Continuous Integration and Continuous Deployment (CI/CD)</a:t>
            </a:r>
            <a:endParaRPr lang="en-US" sz="4374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218021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884533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Streamlined Process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037993" y="4712137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CI/CD streamlines the development and deployment process, enabling rapid and efficient software delivery.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81" y="3218021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884533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Automated Workflow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759881" y="4712137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Automated workflows in CI/CD ensure consistent and reliable integration and deployment of code changes.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218021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884533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Speed and Agility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481768" y="4712137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CI/CD facilitates faster delivery cycles, promoting agility and responsiveness to customer needs.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56" y="3218021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884533"/>
            <a:ext cx="2388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Times New Roman" panose="02020603050405020304" pitchFamily="18" charset="0"/>
                <a:ea typeface="Sora" pitchFamily="34" charset="-122"/>
                <a:cs typeface="Times New Roman" panose="02020603050405020304" pitchFamily="18" charset="0"/>
              </a:rPr>
              <a:t>Continuous Quality</a:t>
            </a:r>
            <a:endParaRPr lang="en-US" sz="218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203656" y="4712137"/>
            <a:ext cx="238875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It emphasizes continuous testing and monitoring to maintain the quality of the software during all stages.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561</Words>
  <Application>Microsoft Office PowerPoint</Application>
  <PresentationFormat>Custom</PresentationFormat>
  <Paragraphs>62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Noto Sans TC</vt:lpstr>
      <vt:lpstr>Sora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Anurag patki</cp:lastModifiedBy>
  <cp:revision>4</cp:revision>
  <dcterms:created xsi:type="dcterms:W3CDTF">2024-03-20T19:35:43Z</dcterms:created>
  <dcterms:modified xsi:type="dcterms:W3CDTF">2024-04-06T19:11:56Z</dcterms:modified>
</cp:coreProperties>
</file>